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74" r:id="rId10"/>
    <p:sldId id="265" r:id="rId11"/>
    <p:sldId id="275" r:id="rId12"/>
    <p:sldId id="268" r:id="rId13"/>
    <p:sldId id="269" r:id="rId14"/>
    <p:sldId id="270" r:id="rId15"/>
    <p:sldId id="276" r:id="rId16"/>
    <p:sldId id="272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6.png"/><Relationship Id="rId7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87.png"/><Relationship Id="rId10" Type="http://schemas.openxmlformats.org/officeDocument/2006/relationships/image" Target="../media/image104.gif"/><Relationship Id="rId4" Type="http://schemas.openxmlformats.org/officeDocument/2006/relationships/image" Target="../media/image34.png"/><Relationship Id="rId9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6.png"/><Relationship Id="rId7" Type="http://schemas.openxmlformats.org/officeDocument/2006/relationships/image" Target="../media/image106.png"/><Relationship Id="rId12" Type="http://schemas.openxmlformats.org/officeDocument/2006/relationships/image" Target="../media/image11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87.png"/><Relationship Id="rId10" Type="http://schemas.openxmlformats.org/officeDocument/2006/relationships/image" Target="../media/image109.png"/><Relationship Id="rId4" Type="http://schemas.openxmlformats.org/officeDocument/2006/relationships/image" Target="../media/image34.png"/><Relationship Id="rId9" Type="http://schemas.openxmlformats.org/officeDocument/2006/relationships/image" Target="../media/image10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3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34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2.png"/><Relationship Id="rId18" Type="http://schemas.openxmlformats.org/officeDocument/2006/relationships/image" Target="../media/image131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12" Type="http://schemas.openxmlformats.org/officeDocument/2006/relationships/image" Target="../media/image127.png"/><Relationship Id="rId17" Type="http://schemas.openxmlformats.org/officeDocument/2006/relationships/image" Target="../media/image130.png"/><Relationship Id="rId2" Type="http://schemas.openxmlformats.org/officeDocument/2006/relationships/image" Target="../media/image32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4.png"/><Relationship Id="rId10" Type="http://schemas.openxmlformats.org/officeDocument/2006/relationships/image" Target="../media/image118.png"/><Relationship Id="rId19" Type="http://schemas.openxmlformats.org/officeDocument/2006/relationships/image" Target="../media/image132.png"/><Relationship Id="rId4" Type="http://schemas.openxmlformats.org/officeDocument/2006/relationships/image" Target="../media/image34.png"/><Relationship Id="rId9" Type="http://schemas.openxmlformats.org/officeDocument/2006/relationships/image" Target="../media/image117.png"/><Relationship Id="rId1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40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32.png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141.png"/><Relationship Id="rId5" Type="http://schemas.openxmlformats.org/officeDocument/2006/relationships/image" Target="../media/image138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34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34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2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32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63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34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7.png"/><Relationship Id="rId4" Type="http://schemas.openxmlformats.org/officeDocument/2006/relationships/image" Target="../media/image34.png"/><Relationship Id="rId9" Type="http://schemas.openxmlformats.org/officeDocument/2006/relationships/image" Target="../media/image9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6.png"/><Relationship Id="rId7" Type="http://schemas.openxmlformats.org/officeDocument/2006/relationships/image" Target="../media/image9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gif"/><Relationship Id="rId5" Type="http://schemas.openxmlformats.org/officeDocument/2006/relationships/image" Target="../media/image87.png"/><Relationship Id="rId10" Type="http://schemas.openxmlformats.org/officeDocument/2006/relationships/image" Target="../media/image99.png"/><Relationship Id="rId4" Type="http://schemas.openxmlformats.org/officeDocument/2006/relationships/image" Target="../media/image34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28908" y="387917"/>
            <a:ext cx="1796701" cy="1516887"/>
            <a:chOff x="3728908" y="387917"/>
            <a:chExt cx="1796701" cy="15168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580000">
              <a:off x="3728908" y="387917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22667" y="863314"/>
            <a:ext cx="1796701" cy="1516887"/>
            <a:chOff x="13622667" y="863314"/>
            <a:chExt cx="1796701" cy="1516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80000">
              <a:off x="13622667" y="863314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54178" y="7809488"/>
            <a:ext cx="1796701" cy="1516887"/>
            <a:chOff x="15754178" y="7809488"/>
            <a:chExt cx="1796701" cy="1516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500000">
              <a:off x="15754178" y="7809488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9831" y="3670220"/>
            <a:ext cx="1796701" cy="1516887"/>
            <a:chOff x="11379831" y="3670220"/>
            <a:chExt cx="1796701" cy="15168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760000">
              <a:off x="11379831" y="3670220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325"/>
            <a:ext cx="18295238" cy="10285714"/>
            <a:chOff x="0" y="325"/>
            <a:chExt cx="18295238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2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18404" y="5817159"/>
            <a:ext cx="1796701" cy="1516887"/>
            <a:chOff x="9418404" y="5817159"/>
            <a:chExt cx="1796701" cy="15168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580000">
              <a:off x="9418404" y="5817159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14644" y="5387433"/>
            <a:ext cx="1796701" cy="1516887"/>
            <a:chOff x="13914644" y="5387433"/>
            <a:chExt cx="1796701" cy="15168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13914644" y="5387433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11850" y="2962920"/>
            <a:ext cx="1796701" cy="1516887"/>
            <a:chOff x="15711850" y="2962920"/>
            <a:chExt cx="1796701" cy="15168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8580000">
              <a:off x="15711850" y="2962920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91128" y="7468102"/>
            <a:ext cx="1796701" cy="1516887"/>
            <a:chOff x="11491128" y="7468102"/>
            <a:chExt cx="1796701" cy="15168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520000">
              <a:off x="11491128" y="7468102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92414" y="1308924"/>
            <a:ext cx="1796701" cy="1516887"/>
            <a:chOff x="8592414" y="1308924"/>
            <a:chExt cx="1796701" cy="15168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200000">
              <a:off x="8592414" y="1308924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71223" y="3670220"/>
            <a:ext cx="1796701" cy="1516887"/>
            <a:chOff x="5771223" y="3670220"/>
            <a:chExt cx="1796701" cy="151688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5771223" y="3670220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18929" y="6533633"/>
            <a:ext cx="1796701" cy="1516887"/>
            <a:chOff x="5918929" y="6533633"/>
            <a:chExt cx="1796701" cy="15168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580000">
              <a:off x="5918929" y="6533633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6858" y="5025204"/>
            <a:ext cx="1796701" cy="1516887"/>
            <a:chOff x="1626858" y="5025204"/>
            <a:chExt cx="1796701" cy="15168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1626858" y="5025204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3136" y="7689440"/>
            <a:ext cx="1796701" cy="1516887"/>
            <a:chOff x="343136" y="7689440"/>
            <a:chExt cx="1796701" cy="151688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780000">
              <a:off x="343136" y="7689440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592593" y="4867725"/>
            <a:ext cx="8288729" cy="7485069"/>
            <a:chOff x="-592593" y="4867725"/>
            <a:chExt cx="8288729" cy="74850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92593" y="4867725"/>
              <a:ext cx="8288729" cy="748506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39347" y="21164"/>
            <a:ext cx="10102835" cy="6036678"/>
            <a:chOff x="4439347" y="21164"/>
            <a:chExt cx="10102835" cy="60366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9347" y="21164"/>
              <a:ext cx="10102835" cy="603667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447366" y="3003275"/>
            <a:ext cx="1796701" cy="1516887"/>
            <a:chOff x="3447366" y="3003275"/>
            <a:chExt cx="1796701" cy="15168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3447366" y="3003275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5129" y="1816559"/>
            <a:ext cx="1796701" cy="1516887"/>
            <a:chOff x="755129" y="1816559"/>
            <a:chExt cx="1796701" cy="151688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9960000">
              <a:off x="755129" y="1816559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713999" y="7960608"/>
            <a:ext cx="1796701" cy="1516887"/>
            <a:chOff x="7713999" y="7960608"/>
            <a:chExt cx="1796701" cy="151688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60000">
              <a:off x="7713999" y="7960608"/>
              <a:ext cx="1796701" cy="15168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68550" y="8084494"/>
            <a:ext cx="2665424" cy="1178514"/>
            <a:chOff x="14368550" y="8084494"/>
            <a:chExt cx="2665424" cy="11785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8550" y="8084494"/>
              <a:ext cx="2665424" cy="117851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81357" y="8327788"/>
            <a:ext cx="1971429" cy="80000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413828" y="6496559"/>
            <a:ext cx="774657" cy="56438"/>
            <a:chOff x="5413828" y="6496559"/>
            <a:chExt cx="774657" cy="564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640000">
              <a:off x="5413828" y="6496559"/>
              <a:ext cx="774657" cy="5643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80902" y="6778518"/>
            <a:ext cx="7866667" cy="876190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512238" y="7821655"/>
            <a:ext cx="774657" cy="56438"/>
            <a:chOff x="5512238" y="7821655"/>
            <a:chExt cx="774657" cy="5643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820000">
              <a:off x="5512238" y="7821655"/>
              <a:ext cx="774657" cy="56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8857143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94483" y="3232743"/>
            <a:ext cx="8238095" cy="10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8990" y="6510562"/>
            <a:ext cx="5104762" cy="1609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2103" y="4646680"/>
            <a:ext cx="6142857" cy="1533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8990" y="8336591"/>
            <a:ext cx="4933333" cy="11619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05B47E-5E33-4605-856C-0096CF0A84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58" y="2508770"/>
            <a:ext cx="4279742" cy="71305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8857143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39367" y="2514398"/>
            <a:ext cx="9323810" cy="10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3588" y="4623271"/>
            <a:ext cx="7095238" cy="222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66701" y="3595251"/>
            <a:ext cx="5990476" cy="6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71834" y="6194215"/>
            <a:ext cx="6895238" cy="1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0918" y="7528442"/>
            <a:ext cx="6085714" cy="10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09929" y="8972564"/>
            <a:ext cx="8400000" cy="1000000"/>
          </a:xfrm>
          <a:prstGeom prst="rect">
            <a:avLst/>
          </a:prstGeom>
        </p:spPr>
      </p:pic>
      <p:pic>
        <p:nvPicPr>
          <p:cNvPr id="2" name="그림 1" descr="컴퓨터, 원격이(가) 표시된 사진&#10;&#10;자동 생성된 설명">
            <a:extLst>
              <a:ext uri="{FF2B5EF4-FFF2-40B4-BE49-F238E27FC236}">
                <a16:creationId xmlns:a16="http://schemas.microsoft.com/office/drawing/2014/main" id="{FCFB8D50-EAE1-441C-9B15-656EA4983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35" y="2248431"/>
            <a:ext cx="4234095" cy="76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9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9361905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298" y="6628573"/>
            <a:ext cx="3095238" cy="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2154" y="3447619"/>
            <a:ext cx="4246045" cy="2952381"/>
            <a:chOff x="1372154" y="3447619"/>
            <a:chExt cx="4246045" cy="29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2154" y="3447619"/>
              <a:ext cx="4246045" cy="29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5011" y="3574320"/>
            <a:ext cx="3597733" cy="2673299"/>
            <a:chOff x="1715011" y="3574320"/>
            <a:chExt cx="3597733" cy="26732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011" y="3574320"/>
              <a:ext cx="3597733" cy="2673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7904" y="3823095"/>
            <a:ext cx="3312640" cy="2150069"/>
            <a:chOff x="1857904" y="3823095"/>
            <a:chExt cx="3312640" cy="2150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904" y="3823095"/>
              <a:ext cx="3312640" cy="21500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7036" y="3349619"/>
            <a:ext cx="3932487" cy="3224571"/>
            <a:chOff x="6837036" y="3349619"/>
            <a:chExt cx="3932487" cy="3224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7036" y="3349619"/>
              <a:ext cx="3932487" cy="322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2841" y="3587160"/>
            <a:ext cx="3460877" cy="2812840"/>
            <a:chOff x="7072841" y="3587160"/>
            <a:chExt cx="3460877" cy="28128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2841" y="3587160"/>
              <a:ext cx="3460877" cy="28128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0553" y="6870180"/>
            <a:ext cx="3676190" cy="14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245714" y="3866667"/>
            <a:ext cx="3071852" cy="2266667"/>
            <a:chOff x="7245714" y="3866667"/>
            <a:chExt cx="3071852" cy="226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5714" y="3866667"/>
              <a:ext cx="3071852" cy="22666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04126" y="2624872"/>
            <a:ext cx="4251112" cy="4571318"/>
            <a:chOff x="12204126" y="2624872"/>
            <a:chExt cx="4251112" cy="45713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04126" y="2624872"/>
              <a:ext cx="4251112" cy="457131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97075" y="6755894"/>
            <a:ext cx="3647619" cy="10571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412505" y="3517390"/>
            <a:ext cx="3796259" cy="2812840"/>
            <a:chOff x="12412505" y="3517390"/>
            <a:chExt cx="3796259" cy="28128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12505" y="3517390"/>
              <a:ext cx="3796259" cy="28128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54217" y="3797636"/>
            <a:ext cx="1496901" cy="2252346"/>
            <a:chOff x="12554217" y="3797636"/>
            <a:chExt cx="1496901" cy="22523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54217" y="3797636"/>
              <a:ext cx="1496901" cy="225234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05872" y="3728818"/>
            <a:ext cx="1439842" cy="2400706"/>
            <a:chOff x="14405872" y="3728818"/>
            <a:chExt cx="1439842" cy="240070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05872" y="3728818"/>
              <a:ext cx="1439842" cy="24007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9361905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298" y="6628573"/>
            <a:ext cx="3095238" cy="6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2154" y="3447619"/>
            <a:ext cx="4246045" cy="2952381"/>
            <a:chOff x="1372154" y="3447619"/>
            <a:chExt cx="4246045" cy="29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2154" y="3447619"/>
              <a:ext cx="4246045" cy="29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5011" y="3574320"/>
            <a:ext cx="3597733" cy="2673299"/>
            <a:chOff x="1715011" y="3574320"/>
            <a:chExt cx="3597733" cy="26732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011" y="3574320"/>
              <a:ext cx="3597733" cy="26732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57904" y="3823095"/>
            <a:ext cx="3312640" cy="2150069"/>
            <a:chOff x="1857904" y="3823095"/>
            <a:chExt cx="3312640" cy="2150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7904" y="3823095"/>
              <a:ext cx="3312640" cy="21500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7036" y="3349619"/>
            <a:ext cx="3932487" cy="3224571"/>
            <a:chOff x="6837036" y="3349619"/>
            <a:chExt cx="3932487" cy="3224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37036" y="3349619"/>
              <a:ext cx="3932487" cy="3224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2841" y="3587160"/>
            <a:ext cx="3460877" cy="2812840"/>
            <a:chOff x="7072841" y="3587160"/>
            <a:chExt cx="3460877" cy="28128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2841" y="3587160"/>
              <a:ext cx="3460877" cy="281284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3319" y="7271692"/>
            <a:ext cx="3619048" cy="14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04126" y="2624872"/>
            <a:ext cx="4251112" cy="4571318"/>
            <a:chOff x="12204126" y="2624872"/>
            <a:chExt cx="4251112" cy="457131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4126" y="2624872"/>
              <a:ext cx="4251112" cy="457131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97075" y="6851132"/>
            <a:ext cx="3342857" cy="105714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12505" y="3517390"/>
            <a:ext cx="3796259" cy="2812840"/>
            <a:chOff x="12412505" y="3517390"/>
            <a:chExt cx="3796259" cy="28128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12505" y="3517390"/>
              <a:ext cx="3796259" cy="28128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15698" y="3743810"/>
            <a:ext cx="2321905" cy="2321905"/>
            <a:chOff x="7015698" y="3743810"/>
            <a:chExt cx="2321905" cy="232190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5698" y="3743810"/>
              <a:ext cx="2321905" cy="23219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24270" y="2973223"/>
            <a:ext cx="3156301" cy="3156301"/>
            <a:chOff x="8024270" y="2973223"/>
            <a:chExt cx="3156301" cy="31563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24270" y="2973223"/>
              <a:ext cx="3156301" cy="31563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54217" y="3747619"/>
            <a:ext cx="1539117" cy="2352381"/>
            <a:chOff x="12554217" y="3747619"/>
            <a:chExt cx="1539117" cy="235238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54217" y="3747619"/>
              <a:ext cx="1539117" cy="235238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29682" y="3733333"/>
            <a:ext cx="1532487" cy="2375476"/>
            <a:chOff x="14329682" y="3733333"/>
            <a:chExt cx="1532487" cy="237547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29682" y="3733333"/>
              <a:ext cx="1532487" cy="2375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3028571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47619" cy="17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62519" y="2624872"/>
            <a:ext cx="10360676" cy="6022143"/>
            <a:chOff x="3962519" y="2624872"/>
            <a:chExt cx="10360676" cy="6022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2519" y="2624872"/>
              <a:ext cx="10360676" cy="6022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4225" y="8976959"/>
            <a:ext cx="8209524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3295238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65666" y="8046198"/>
            <a:ext cx="1323810" cy="7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2246" y="8046198"/>
            <a:ext cx="1323810" cy="7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0403" y="8046198"/>
            <a:ext cx="1266667" cy="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3693" y="2979400"/>
            <a:ext cx="4260554" cy="3818780"/>
            <a:chOff x="883693" y="2979400"/>
            <a:chExt cx="4260554" cy="38187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883693" y="2979400"/>
              <a:ext cx="4260554" cy="38187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55337" y="6552381"/>
            <a:ext cx="2744973" cy="2744973"/>
            <a:chOff x="14955337" y="6552381"/>
            <a:chExt cx="2744973" cy="27449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5337" y="6552381"/>
              <a:ext cx="2744973" cy="2744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82751" y="6552381"/>
            <a:ext cx="2476191" cy="2476191"/>
            <a:chOff x="3082751" y="6552381"/>
            <a:chExt cx="2476191" cy="24761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82751" y="6552381"/>
              <a:ext cx="2476191" cy="2476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53589" y="2680904"/>
            <a:ext cx="4256803" cy="4469227"/>
            <a:chOff x="7353589" y="2680904"/>
            <a:chExt cx="4256803" cy="44692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0">
              <a:off x="7353589" y="2680904"/>
              <a:ext cx="4256803" cy="44692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82793" y="2356901"/>
            <a:ext cx="4619069" cy="4217423"/>
            <a:chOff x="12482793" y="2356901"/>
            <a:chExt cx="4619069" cy="4217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80000">
              <a:off x="12482793" y="2356901"/>
              <a:ext cx="4619069" cy="421742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11360" y="6573545"/>
            <a:ext cx="2476191" cy="2476191"/>
            <a:chOff x="8211360" y="6573545"/>
            <a:chExt cx="2476191" cy="24761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1360" y="6573545"/>
              <a:ext cx="2476191" cy="24761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3315" y="3197530"/>
            <a:ext cx="3590476" cy="26380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20000">
            <a:off x="7544896" y="3301665"/>
            <a:ext cx="3847619" cy="22857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894413" y="3073262"/>
            <a:ext cx="4038095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3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89238" y="1737614"/>
            <a:ext cx="10133333" cy="6810486"/>
            <a:chOff x="3589238" y="1737614"/>
            <a:chExt cx="10133333" cy="6810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9238" y="1737614"/>
              <a:ext cx="10133333" cy="68104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910" y="4056215"/>
            <a:ext cx="6200000" cy="24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570191" y="5600000"/>
            <a:ext cx="4417768" cy="4469090"/>
            <a:chOff x="13570191" y="5600000"/>
            <a:chExt cx="4417768" cy="44690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0191" y="5600000"/>
              <a:ext cx="4417768" cy="4469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3003" y="2164527"/>
            <a:ext cx="1171429" cy="12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57318" y="3044126"/>
            <a:ext cx="2266667" cy="12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5268" y="4043037"/>
            <a:ext cx="1771429" cy="13238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74323" y="2135955"/>
            <a:ext cx="1285714" cy="12666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36228" y="3044126"/>
            <a:ext cx="2742857" cy="12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50812" y="2189923"/>
            <a:ext cx="1285714" cy="12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07060" y="3044126"/>
            <a:ext cx="3704762" cy="12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13003" y="6030393"/>
            <a:ext cx="1342857" cy="12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5752" y="6030393"/>
            <a:ext cx="1266667" cy="1266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27002" y="6017726"/>
            <a:ext cx="1314286" cy="1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18417" y="2027343"/>
            <a:ext cx="2308893" cy="117491"/>
            <a:chOff x="10518417" y="2027343"/>
            <a:chExt cx="2308893" cy="1174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8417" y="202734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27286" y="2027343"/>
            <a:ext cx="2308893" cy="117491"/>
            <a:chOff x="6727286" y="2027343"/>
            <a:chExt cx="2308893" cy="1174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7286" y="202734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02295" y="2038470"/>
            <a:ext cx="2308893" cy="117491"/>
            <a:chOff x="14402295" y="2038470"/>
            <a:chExt cx="2308893" cy="1174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02295" y="2038470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18417" y="5936724"/>
            <a:ext cx="2308893" cy="117491"/>
            <a:chOff x="10518417" y="5936724"/>
            <a:chExt cx="2308893" cy="11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8417" y="5936724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17763" y="5957375"/>
            <a:ext cx="2308893" cy="117491"/>
            <a:chOff x="6717763" y="5957375"/>
            <a:chExt cx="2308893" cy="11749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7763" y="5957375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14366" y="5927200"/>
            <a:ext cx="2308893" cy="117491"/>
            <a:chOff x="14314366" y="5927200"/>
            <a:chExt cx="2308893" cy="117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314366" y="5927200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6260" y="810390"/>
            <a:ext cx="3978020" cy="1531911"/>
            <a:chOff x="1016260" y="810390"/>
            <a:chExt cx="3978020" cy="15319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260" y="810390"/>
              <a:ext cx="3978020" cy="15319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46839" y="573511"/>
            <a:ext cx="1733333" cy="17619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97651" y="6840075"/>
            <a:ext cx="3704762" cy="12857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97869" y="6812932"/>
            <a:ext cx="2371429" cy="128571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40393" y="6840075"/>
            <a:ext cx="1533333" cy="12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492" y="5079365"/>
            <a:ext cx="4719147" cy="4588060"/>
            <a:chOff x="63492" y="5079365"/>
            <a:chExt cx="4719147" cy="45880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492" y="5079365"/>
              <a:ext cx="4719147" cy="458806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4797" y="4043037"/>
            <a:ext cx="2247619" cy="128571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375629" y="4023989"/>
            <a:ext cx="1752381" cy="16857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81573" y="8041639"/>
            <a:ext cx="1466667" cy="12857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04797" y="8041639"/>
            <a:ext cx="1857143" cy="12857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08963" y="8041639"/>
            <a:ext cx="1285714" cy="1285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2723810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390476" cy="17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18763" y="4205714"/>
            <a:ext cx="2524378" cy="2449493"/>
            <a:chOff x="7918763" y="4205714"/>
            <a:chExt cx="2524378" cy="24494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8763" y="4205714"/>
              <a:ext cx="2524378" cy="2449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2632" y="3355524"/>
            <a:ext cx="3574667" cy="3574667"/>
            <a:chOff x="13322632" y="3355524"/>
            <a:chExt cx="3574667" cy="3574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2632" y="3355524"/>
              <a:ext cx="3574667" cy="3574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3503" y="3936712"/>
            <a:ext cx="2718495" cy="2718495"/>
            <a:chOff x="1723503" y="3936712"/>
            <a:chExt cx="2718495" cy="27184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3503" y="3936712"/>
              <a:ext cx="2718495" cy="27184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57817" y="7006081"/>
            <a:ext cx="1323810" cy="77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60000">
            <a:off x="8513161" y="7006081"/>
            <a:ext cx="1323810" cy="7714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65932" y="7006081"/>
            <a:ext cx="1266667" cy="7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32052" y="1629394"/>
            <a:ext cx="5316848" cy="1246303"/>
            <a:chOff x="6732052" y="1629394"/>
            <a:chExt cx="5316848" cy="12463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732052" y="1629394"/>
              <a:ext cx="4723810" cy="1246303"/>
              <a:chOff x="6732052" y="1629394"/>
              <a:chExt cx="4723810" cy="124630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732052" y="1629394"/>
                <a:ext cx="4723810" cy="1246303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0426" y="1631609"/>
              <a:ext cx="4504762" cy="155238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1053299" y="1736824"/>
              <a:ext cx="995601" cy="949194"/>
              <a:chOff x="11053299" y="1736824"/>
              <a:chExt cx="995601" cy="94919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53299" y="1736824"/>
                <a:ext cx="995601" cy="949194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72711" y="2969517"/>
            <a:ext cx="6838095" cy="9714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17928" y="9207964"/>
            <a:ext cx="2638095" cy="7714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63352" y="7663081"/>
            <a:ext cx="2971429" cy="15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67655" y="7660130"/>
            <a:ext cx="3047619" cy="16285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73917" y="7660336"/>
            <a:ext cx="3733333" cy="25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3295238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42789" y="7393538"/>
            <a:ext cx="2952381" cy="17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8093" y="7393538"/>
            <a:ext cx="3447619" cy="22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4063" y="3338825"/>
            <a:ext cx="3777377" cy="3777377"/>
            <a:chOff x="1194063" y="3338825"/>
            <a:chExt cx="3777377" cy="37773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4063" y="3338825"/>
              <a:ext cx="3777377" cy="3777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6021" y="3254169"/>
            <a:ext cx="3777377" cy="3777377"/>
            <a:chOff x="7106021" y="3254169"/>
            <a:chExt cx="3777377" cy="37773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6021" y="3254169"/>
              <a:ext cx="3777377" cy="3777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08827" y="3211841"/>
            <a:ext cx="3777377" cy="3777377"/>
            <a:chOff x="13208827" y="3211841"/>
            <a:chExt cx="3777377" cy="37773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08827" y="3211841"/>
              <a:ext cx="3777377" cy="37773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0318" y="3835617"/>
            <a:ext cx="2964867" cy="2964867"/>
            <a:chOff x="1600318" y="3835617"/>
            <a:chExt cx="2964867" cy="29648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0318" y="3835617"/>
              <a:ext cx="2964867" cy="29648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68053" y="3763492"/>
            <a:ext cx="3211841" cy="2885714"/>
            <a:chOff x="7368053" y="3763492"/>
            <a:chExt cx="3211841" cy="28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8053" y="3763492"/>
              <a:ext cx="3211841" cy="288571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47631" y="7414702"/>
            <a:ext cx="3780952" cy="17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48264" y="3890077"/>
            <a:ext cx="3288244" cy="2649476"/>
            <a:chOff x="13448264" y="3890077"/>
            <a:chExt cx="3288244" cy="26494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48264" y="3890077"/>
              <a:ext cx="3288244" cy="2649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9741" y="579110"/>
            <a:ext cx="3797943" cy="2024639"/>
            <a:chOff x="13969741" y="579110"/>
            <a:chExt cx="3797943" cy="20246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780000">
              <a:off x="13969741" y="579110"/>
              <a:ext cx="3797943" cy="2024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4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164"/>
            <a:ext cx="18295238" cy="10285714"/>
            <a:chOff x="0" y="-2116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164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4447619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28571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78656" y="2546827"/>
            <a:ext cx="3152381" cy="10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63556" y="4599260"/>
            <a:ext cx="6171429" cy="12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78656" y="5894499"/>
            <a:ext cx="3542857" cy="10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5135" y="6843722"/>
            <a:ext cx="7457143" cy="12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15135" y="8236401"/>
            <a:ext cx="7400000" cy="1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30037" y="3163650"/>
            <a:ext cx="2508086" cy="2508086"/>
            <a:chOff x="3930037" y="3163650"/>
            <a:chExt cx="2508086" cy="25080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0037" y="3163650"/>
              <a:ext cx="2508086" cy="25080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8952" y="3733807"/>
            <a:ext cx="5180952" cy="5180952"/>
            <a:chOff x="948952" y="3733807"/>
            <a:chExt cx="5180952" cy="51809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952" y="3733807"/>
              <a:ext cx="5180952" cy="51809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70082" y="3733807"/>
            <a:ext cx="2013622" cy="1995481"/>
            <a:chOff x="7670082" y="3733807"/>
            <a:chExt cx="2013622" cy="19954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0082" y="3733807"/>
              <a:ext cx="2013622" cy="1995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4447619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28571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74716" y="1620179"/>
            <a:ext cx="6923810" cy="10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7458" y="4793543"/>
            <a:ext cx="2042449" cy="2013682"/>
            <a:chOff x="1247458" y="4793543"/>
            <a:chExt cx="2042449" cy="20136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7458" y="4793543"/>
              <a:ext cx="2042449" cy="20136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711" y="7507186"/>
            <a:ext cx="3009524" cy="771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02034" y="4831638"/>
            <a:ext cx="2207223" cy="2101772"/>
            <a:chOff x="4902034" y="4831638"/>
            <a:chExt cx="2207223" cy="21017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02034" y="4831638"/>
              <a:ext cx="2207223" cy="210177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2246" y="7507186"/>
            <a:ext cx="2219048" cy="7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92868" y="1699514"/>
            <a:ext cx="3375956" cy="6171429"/>
            <a:chOff x="10992868" y="1699514"/>
            <a:chExt cx="3375956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340000">
              <a:off x="10992868" y="1699514"/>
              <a:ext cx="3375956" cy="61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9001" y="2994132"/>
            <a:ext cx="1266667" cy="77142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14975" y="3520755"/>
            <a:ext cx="5161905" cy="11809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81993" y="4724238"/>
            <a:ext cx="5104762" cy="15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56191" y="6306529"/>
            <a:ext cx="6525035" cy="123429"/>
            <a:chOff x="5156191" y="6306529"/>
            <a:chExt cx="6525035" cy="123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156191" y="6306529"/>
              <a:ext cx="6525035" cy="123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19214" y="5084143"/>
            <a:ext cx="3163302" cy="6218792"/>
            <a:chOff x="11119214" y="5084143"/>
            <a:chExt cx="3163302" cy="62187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340000">
              <a:off x="11119214" y="5084143"/>
              <a:ext cx="3163302" cy="62187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51380" y="6596205"/>
            <a:ext cx="1323810" cy="7714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18920" y="7304587"/>
            <a:ext cx="5495238" cy="11047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19052" y="8367956"/>
            <a:ext cx="4952381" cy="1104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286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8857143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3805" y="4741192"/>
            <a:ext cx="4104762" cy="10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4200" y="5836454"/>
            <a:ext cx="5476190" cy="1276190"/>
          </a:xfrm>
          <a:prstGeom prst="rect">
            <a:avLst/>
          </a:prstGeom>
        </p:spPr>
      </p:pic>
      <p:pic>
        <p:nvPicPr>
          <p:cNvPr id="4" name="그림 3" descr="모니터, 전자기기, 실내, 화면이(가) 표시된 사진&#10;&#10;자동 생성된 설명">
            <a:extLst>
              <a:ext uri="{FF2B5EF4-FFF2-40B4-BE49-F238E27FC236}">
                <a16:creationId xmlns:a16="http://schemas.microsoft.com/office/drawing/2014/main" id="{56AE32DB-B174-4441-BC9F-D172AC533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57" y="2400300"/>
            <a:ext cx="4246443" cy="7505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8857143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5875" y="3240324"/>
            <a:ext cx="7000000" cy="10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0805" y="6863187"/>
            <a:ext cx="5400000" cy="17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9853" y="4864764"/>
            <a:ext cx="5619048" cy="12761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F56591-86B2-4CB6-BF40-246DA4E2D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90" y="2247900"/>
            <a:ext cx="4153057" cy="75316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4233"/>
            <a:ext cx="18295238" cy="10285714"/>
            <a:chOff x="-19048" y="423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423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5612" y="1109717"/>
            <a:ext cx="8857143" cy="15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7312" y="874529"/>
            <a:ext cx="1917302" cy="1750343"/>
            <a:chOff x="737312" y="874529"/>
            <a:chExt cx="1917302" cy="17503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312" y="874529"/>
              <a:ext cx="1917302" cy="17503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32" y="746865"/>
            <a:ext cx="1457143" cy="17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95875" y="3240324"/>
            <a:ext cx="8238095" cy="10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89853" y="5692547"/>
            <a:ext cx="5923810" cy="1771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89853" y="4322695"/>
            <a:ext cx="5533333" cy="12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89853" y="7490182"/>
            <a:ext cx="5657143" cy="12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94893" y="8757094"/>
            <a:ext cx="6009524" cy="118095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39794F-EDF9-40EE-823F-009628A48A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35" y="2275594"/>
            <a:ext cx="4315765" cy="763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4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예림</cp:lastModifiedBy>
  <cp:revision>5</cp:revision>
  <dcterms:created xsi:type="dcterms:W3CDTF">2020-06-30T06:30:35Z</dcterms:created>
  <dcterms:modified xsi:type="dcterms:W3CDTF">2020-06-30T04:58:47Z</dcterms:modified>
</cp:coreProperties>
</file>